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57" r:id="rId2"/>
    <p:sldId id="256" r:id="rId3"/>
    <p:sldId id="258" r:id="rId4"/>
  </p:sldIdLst>
  <p:sldSz cx="16257588" cy="9144000"/>
  <p:notesSz cx="6858000" cy="9144000"/>
  <p:defaultTextStyle>
    <a:defPPr>
      <a:defRPr lang="en-US"/>
    </a:defPPr>
    <a:lvl1pPr marL="0" algn="l" defTabSz="121926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30" algn="l" defTabSz="121926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61" algn="l" defTabSz="121926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891" algn="l" defTabSz="121926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522" algn="l" defTabSz="121926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152" algn="l" defTabSz="121926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783" algn="l" defTabSz="121926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413" algn="l" defTabSz="121926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044" algn="l" defTabSz="1219261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91" d="100"/>
          <a:sy n="91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ACD9E-7433-3C4A-BE25-8AA2626FE942}" type="datetimeFigureOut">
              <a:rPr lang="en-US" smtClean="0"/>
              <a:t>10/26/23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1B8D2-15B1-D740-ACBF-A5FE0919F5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19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26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630" algn="l" defTabSz="121926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261" algn="l" defTabSz="121926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891" algn="l" defTabSz="121926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522" algn="l" defTabSz="121926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8152" algn="l" defTabSz="121926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783" algn="l" defTabSz="121926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413" algn="l" defTabSz="121926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7044" algn="l" defTabSz="1219261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92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Hi there – this is a demo presentation that can be used to create a video using our API.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1B8D2-15B1-D740-ACBF-A5FE0919F5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911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embed videos or audio files into slides, and they will play together with our AI generated voices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1B8D2-15B1-D740-ACBF-A5FE0919F5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931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 out the </a:t>
            </a:r>
            <a:r>
              <a:rPr lang="en-US" dirty="0" err="1"/>
              <a:t>Narakeet</a:t>
            </a:r>
            <a:r>
              <a:rPr lang="en-US" dirty="0"/>
              <a:t> </a:t>
            </a:r>
            <a:r>
              <a:rPr lang="en-US"/>
              <a:t>web site for </a:t>
            </a:r>
            <a:r>
              <a:rPr lang="en-US" dirty="0"/>
              <a:t>more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AF1B8D2-15B1-D740-ACBF-A5FE0919F5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859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199" y="1496484"/>
            <a:ext cx="12193191" cy="3183467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199" y="4802717"/>
            <a:ext cx="12193191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09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54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1634337" y="486834"/>
            <a:ext cx="3505542" cy="774911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17709" y="486834"/>
            <a:ext cx="10313407" cy="77491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98120" y="8432801"/>
            <a:ext cx="3413960" cy="486833"/>
          </a:xfrm>
        </p:spPr>
        <p:txBody>
          <a:bodyPr/>
          <a:lstStyle/>
          <a:p>
            <a:fld id="{5CC8096C-64ED-4153-A483-5C02E44AD5C3}" type="datetime1">
              <a:rPr lang="en-US" smtClean="0"/>
              <a:t>10/26/23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90157" y="8426452"/>
            <a:ext cx="5310893" cy="486833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10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04792" indent="-304792">
              <a:buFont typeface="Arial" panose="020B0604020202020204" pitchFamily="34" charset="0"/>
              <a:buChar char="•"/>
              <a:defRPr/>
            </a:lvl1pPr>
            <a:lvl2pPr marL="304792" indent="-304792">
              <a:buFont typeface="Arial" panose="020B0604020202020204" pitchFamily="34" charset="0"/>
              <a:buChar char="•"/>
              <a:defRPr/>
            </a:lvl2pPr>
            <a:lvl3pPr marL="304792" indent="-304792">
              <a:buFont typeface="Arial" panose="020B0604020202020204" pitchFamily="34" charset="0"/>
              <a:buChar char="•"/>
              <a:defRPr/>
            </a:lvl3pPr>
            <a:lvl4pPr marL="304792" indent="-304792">
              <a:buFont typeface="Arial" panose="020B0604020202020204" pitchFamily="34" charset="0"/>
              <a:buChar char="•"/>
              <a:defRPr/>
            </a:lvl4pPr>
            <a:lvl5pPr marL="304792" indent="-304792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10/26/23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795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59" y="2279652"/>
            <a:ext cx="14521752" cy="3803649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59" y="6119285"/>
            <a:ext cx="14521752" cy="2000249"/>
          </a:xfrm>
        </p:spPr>
        <p:txBody>
          <a:bodyPr/>
          <a:lstStyle>
            <a:lvl1pPr marL="0" indent="0">
              <a:buNone/>
              <a:defRPr sz="3200">
                <a:solidFill>
                  <a:srgbClr val="FFFFFF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10/26/23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132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59" y="2434167"/>
            <a:ext cx="7417525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30404" y="2434167"/>
            <a:ext cx="6909475" cy="58017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642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827" y="486834"/>
            <a:ext cx="14022170" cy="176741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9827" y="2427818"/>
            <a:ext cx="6877721" cy="1534583"/>
          </a:xfrm>
        </p:spPr>
        <p:txBody>
          <a:bodyPr anchor="b"/>
          <a:lstStyle>
            <a:lvl1pPr marL="0" indent="0">
              <a:buNone/>
              <a:defRPr sz="3200" b="0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9827" y="4135967"/>
            <a:ext cx="6877721" cy="41169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230404" y="2427818"/>
            <a:ext cx="6911592" cy="1534583"/>
          </a:xfrm>
        </p:spPr>
        <p:txBody>
          <a:bodyPr anchor="b"/>
          <a:lstStyle>
            <a:lvl1pPr marL="0" indent="0">
              <a:buNone/>
              <a:defRPr sz="3200" b="0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230404" y="4135967"/>
            <a:ext cx="6911592" cy="41169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10/26/23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150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10/26/23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378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10/26/23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379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827" y="914400"/>
            <a:ext cx="5243495" cy="2641600"/>
          </a:xfrm>
        </p:spPr>
        <p:txBody>
          <a:bodyPr anchor="b"/>
          <a:lstStyle>
            <a:lvl1pPr>
              <a:defRPr sz="58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1592" y="914402"/>
            <a:ext cx="8230404" cy="6900333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9827" y="3962400"/>
            <a:ext cx="5243495" cy="38629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88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827" y="914401"/>
            <a:ext cx="5243495" cy="2946399"/>
          </a:xfrm>
        </p:spPr>
        <p:txBody>
          <a:bodyPr anchor="b"/>
          <a:lstStyle>
            <a:lvl1pPr>
              <a:defRPr sz="58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911592" y="914402"/>
            <a:ext cx="8230404" cy="6900333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19827" y="3962400"/>
            <a:ext cx="5243495" cy="38629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10/26/23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80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6253524" cy="9144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5218" y="0"/>
            <a:ext cx="16288027" cy="9144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8286" y="6686288"/>
            <a:ext cx="3733863" cy="2457712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60" y="486834"/>
            <a:ext cx="14298639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60" y="2434167"/>
            <a:ext cx="14298639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60" y="8432801"/>
            <a:ext cx="341396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spc="20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10/26/23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01696" y="8426452"/>
            <a:ext cx="5310893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spc="2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4922532" y="8432801"/>
            <a:ext cx="106554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spc="20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10640677" y="1"/>
            <a:ext cx="5612847" cy="2200732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3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5019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110000"/>
        </a:lnSpc>
        <a:spcBef>
          <a:spcPts val="1333"/>
        </a:spcBef>
        <a:buClr>
          <a:schemeClr val="bg1"/>
        </a:buClr>
        <a:buSzPct val="75000"/>
        <a:buFont typeface="Arial" panose="020B0604020202020204" pitchFamily="34" charset="0"/>
        <a:buChar char="•"/>
        <a:defRPr sz="3733" kern="1200">
          <a:solidFill>
            <a:srgbClr val="FFFFFF"/>
          </a:solidFill>
          <a:latin typeface="+mn-lt"/>
          <a:ea typeface="+mn-ea"/>
          <a:cs typeface="+mn-cs"/>
        </a:defRPr>
      </a:lvl1pPr>
      <a:lvl2pPr marL="304792" indent="-304792" algn="l" defTabSz="1219170" rtl="0" eaLnBrk="1" latinLnBrk="0" hangingPunct="1">
        <a:lnSpc>
          <a:spcPct val="110000"/>
        </a:lnSpc>
        <a:spcBef>
          <a:spcPts val="667"/>
        </a:spcBef>
        <a:buClr>
          <a:schemeClr val="bg1"/>
        </a:buClr>
        <a:buSzPct val="75000"/>
        <a:buFont typeface="Arial" panose="020B0604020202020204" pitchFamily="34" charset="0"/>
        <a:buChar char="•"/>
        <a:defRPr sz="3200" kern="1200">
          <a:solidFill>
            <a:srgbClr val="FFFFFF"/>
          </a:solidFill>
          <a:latin typeface="+mn-lt"/>
          <a:ea typeface="+mn-ea"/>
          <a:cs typeface="+mn-cs"/>
        </a:defRPr>
      </a:lvl2pPr>
      <a:lvl3pPr marL="304792" indent="-304792" algn="l" defTabSz="1219170" rtl="0" eaLnBrk="1" latinLnBrk="0" hangingPunct="1">
        <a:lnSpc>
          <a:spcPct val="110000"/>
        </a:lnSpc>
        <a:spcBef>
          <a:spcPts val="667"/>
        </a:spcBef>
        <a:buClr>
          <a:schemeClr val="bg1"/>
        </a:buClr>
        <a:buSzPct val="75000"/>
        <a:buFont typeface="Arial" panose="020B0604020202020204" pitchFamily="34" charset="0"/>
        <a:buChar char="•"/>
        <a:defRPr sz="2667" kern="1200">
          <a:solidFill>
            <a:srgbClr val="FFFFFF"/>
          </a:solidFill>
          <a:latin typeface="+mn-lt"/>
          <a:ea typeface="+mn-ea"/>
          <a:cs typeface="+mn-cs"/>
        </a:defRPr>
      </a:lvl3pPr>
      <a:lvl4pPr marL="304792" indent="-304792" algn="l" defTabSz="1219170" rtl="0" eaLnBrk="1" latinLnBrk="0" hangingPunct="1">
        <a:lnSpc>
          <a:spcPct val="110000"/>
        </a:lnSpc>
        <a:spcBef>
          <a:spcPts val="667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4pPr>
      <a:lvl5pPr marL="304792" indent="-304792" algn="l" defTabSz="1219170" rtl="0" eaLnBrk="1" latinLnBrk="0" hangingPunct="1">
        <a:lnSpc>
          <a:spcPct val="110000"/>
        </a:lnSpc>
        <a:spcBef>
          <a:spcPts val="667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7D21C-FF5A-AC88-D860-2C72FF59E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 there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015E2-1770-BDBA-3D06-BFCB80E97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/>
              <a:t>This is a slide from the demo </a:t>
            </a:r>
            <a:r>
              <a:rPr lang="en-US" sz="4000" dirty="0" err="1"/>
              <a:t>powerpoint</a:t>
            </a:r>
            <a:r>
              <a:rPr lang="en-US" sz="4000" dirty="0"/>
              <a:t> – </a:t>
            </a:r>
            <a:r>
              <a:rPr lang="en-US" sz="4000" dirty="0" err="1"/>
              <a:t>Narakeet</a:t>
            </a:r>
            <a:r>
              <a:rPr lang="en-US" sz="4000" dirty="0"/>
              <a:t> will show the slide and read the presenter notes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85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" y="0"/>
            <a:ext cx="16256000" cy="9144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sz="3200" dirty="0"/>
          </a:p>
        </p:txBody>
      </p:sp>
      <p:pic>
        <p:nvPicPr>
          <p:cNvPr id="4" name="Video 3" descr="Text Bubble">
            <a:extLst>
              <a:ext uri="{FF2B5EF4-FFF2-40B4-BE49-F238E27FC236}">
                <a16:creationId xmlns:a16="http://schemas.microsoft.com/office/drawing/2014/main" id="{53ECF484-7B24-BD3A-8050-3C29290262A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821" y="379842"/>
            <a:ext cx="16255973" cy="9143985"/>
          </a:xfrm>
          <a:prstGeom prst="rect">
            <a:avLst/>
          </a:prstGeom>
        </p:spPr>
      </p:pic>
      <p:sp>
        <p:nvSpPr>
          <p:cNvPr id="11" name="Flowchart: Document 10">
            <a:extLst>
              <a:ext uri="{FF2B5EF4-FFF2-40B4-BE49-F238E27FC236}">
                <a16:creationId xmlns:a16="http://schemas.microsoft.com/office/drawing/2014/main" id="{D22FBD32-C88A-4C1D-BC76-613A93944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405611" y="406410"/>
            <a:ext cx="9144000" cy="8331188"/>
          </a:xfrm>
          <a:prstGeom prst="flowChartDocument">
            <a:avLst/>
          </a:prstGeom>
          <a:solidFill>
            <a:schemeClr val="accent5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D79EE37-C3B0-49F1-9785-D0E81CA82B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7491" y="-1"/>
            <a:ext cx="16286436" cy="9144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B57EE24-04F7-41C6-B67E-7DA9477503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7E17265-DA36-47C9-AC4D-01822E760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35D068-10AF-4241-ADFE-F40CFC9A7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19D8CB9-3E32-4523-AA97-532E923B65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7CF05D3-197B-478D-91B9-1377234BF6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EC49475-B923-4DC6-9257-BD65C2594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DB29F5D-09EE-40A0-A705-540E29297B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CA51D99-F305-4D17-9E03-5D35596257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C8330E8-C3AF-44DC-80E5-215237BB7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6C3EC5-2106-4BC2-B570-E24E7C800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B5CAA0D-896F-46F4-BA95-0C7904A01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A459D97-1E10-461B-B7BE-4A5FC85F79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6CC35D8-8268-42B8-82BB-2120BD612E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8253610-7D46-4B46-984A-207710895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6A6CB29-B660-4E14-9809-43D35C04DD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C79E6EA-9BE0-4C29-AD42-41CACB6A2C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B6499EE-044E-470D-8595-61636D9C73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0E042D5-4423-4A0F-8597-2B336F92A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A7BB4DB-48A1-4E03-A408-ED2D71B4E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1C7BAFB-49FE-4016-A05F-804D2BCF89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E9C7A31-7505-41B9-970C-1334EACE5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57DAEDB-03F1-4BE3-AEB7-B53E401F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563867AB-2ACE-4D27-8864-3D0E2CBB68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AE40CBB-020D-4627-AB50-C48748408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12AFB78-0A9B-471D-900E-0D5145E9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CBFD124-CC90-48A3-88D9-14CCA6455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0B98D2-82E8-4F95-B588-CC9ABD9B2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A3D3940-B50F-4C62-8D89-37DEE4702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23ED1A6-1F52-4F8C-A206-D0EAEA90C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54DBE6B2-275B-1065-FCCD-4A85EA69B6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4FCE970A-4AB0-3221-14F6-5E2536583C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6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2BBFC-97BA-C2C3-4BFD-86A23547F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www.narakeet.com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195425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AnalogousFromRegularSeedLeftStep">
      <a:dk1>
        <a:srgbClr val="000000"/>
      </a:dk1>
      <a:lt1>
        <a:srgbClr val="FFFFFF"/>
      </a:lt1>
      <a:dk2>
        <a:srgbClr val="1B1D33"/>
      </a:dk2>
      <a:lt2>
        <a:srgbClr val="F0F3F2"/>
      </a:lt2>
      <a:accent1>
        <a:srgbClr val="E7297B"/>
      </a:accent1>
      <a:accent2>
        <a:srgbClr val="D517B8"/>
      </a:accent2>
      <a:accent3>
        <a:srgbClr val="B529E7"/>
      </a:accent3>
      <a:accent4>
        <a:srgbClr val="591ED6"/>
      </a:accent4>
      <a:accent5>
        <a:srgbClr val="293BE7"/>
      </a:accent5>
      <a:accent6>
        <a:srgbClr val="1779D5"/>
      </a:accent6>
      <a:hlink>
        <a:srgbClr val="349E70"/>
      </a:hlink>
      <a:folHlink>
        <a:srgbClr val="7F7F7F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78</Words>
  <Application>Microsoft Macintosh PowerPoint</Application>
  <PresentationFormat>Custom</PresentationFormat>
  <Paragraphs>9</Paragraphs>
  <Slides>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Next LT Pro</vt:lpstr>
      <vt:lpstr>Calibri</vt:lpstr>
      <vt:lpstr>Posterama</vt:lpstr>
      <vt:lpstr>SineVTI</vt:lpstr>
      <vt:lpstr>Hello there</vt:lpstr>
      <vt:lpstr>PowerPoint Presentation</vt:lpstr>
      <vt:lpstr>www.narakeet.com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Hello there</dc:title>
  <dc:creator>Gojko Adzic</dc:creator>
  <cp:lastModifiedBy>Gojko Adzic</cp:lastModifiedBy>
  <cp:revision>2</cp:revision>
  <dcterms:created xsi:type="dcterms:W3CDTF">2023-10-26T12:53:12Z</dcterms:created>
  <dcterms:modified xsi:type="dcterms:W3CDTF">2023-10-26T13:00:07Z</dcterms:modified>
</cp:coreProperties>
</file>

<file path=docProps/thumbnail.jpeg>
</file>